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51"/>
    <a:srgbClr val="312D5B"/>
    <a:srgbClr val="2C2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75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AEBFA-AF02-1A4A-85A8-8AE4E087F413}" type="datetimeFigureOut">
              <a:rPr lang="it-IT" smtClean="0"/>
              <a:t>13/01/2023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2A90F-1C0C-6A41-8500-2D78E4783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39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2A90F-1C0C-6A41-8500-2D78E478339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26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esterni, montagna, sfondo&#10;&#10;Descrizione generata automaticamente">
            <a:extLst>
              <a:ext uri="{FF2B5EF4-FFF2-40B4-BE49-F238E27FC236}">
                <a16:creationId xmlns:a16="http://schemas.microsoft.com/office/drawing/2014/main" id="{E399C131-CCAD-747D-C151-299EB4B85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3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9BDD610-9E99-478A-3A3E-461AF53CC4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0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18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5713E9-2851-8040-97A8-CD866CB7E2B0}"/>
              </a:ext>
            </a:extLst>
          </p:cNvPr>
          <p:cNvSpPr txBox="1">
            <a:spLocks/>
          </p:cNvSpPr>
          <p:nvPr/>
        </p:nvSpPr>
        <p:spPr>
          <a:xfrm>
            <a:off x="708560" y="3951516"/>
            <a:ext cx="10988634" cy="2351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rgbClr val="201F3C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it-IT" sz="30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Title of the </a:t>
            </a:r>
            <a:r>
              <a:rPr lang="it-IT" sz="30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</a:t>
            </a:r>
            <a:r>
              <a:rPr lang="it-IT" sz="3000" b="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Title of the </a:t>
            </a:r>
            <a:r>
              <a:rPr lang="it-IT" sz="30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</a:t>
            </a:r>
            <a:r>
              <a:rPr lang="it-IT" sz="30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3000" b="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Title of the </a:t>
            </a:r>
            <a:r>
              <a:rPr lang="it-IT" sz="30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</a:t>
            </a:r>
            <a:r>
              <a:rPr lang="it-IT" sz="30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 </a:t>
            </a:r>
            <a:r>
              <a:rPr lang="it-IT" sz="3000" b="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Title of the </a:t>
            </a:r>
            <a:r>
              <a:rPr lang="it-IT" sz="30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presentationTitle</a:t>
            </a:r>
            <a:r>
              <a:rPr lang="it-IT" sz="30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3000" b="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of the </a:t>
            </a:r>
            <a:r>
              <a:rPr lang="it-IT" sz="30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</a:t>
            </a:r>
            <a:r>
              <a:rPr lang="it-IT" sz="30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3000" b="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Title of the </a:t>
            </a:r>
            <a:r>
              <a:rPr lang="it-IT" sz="3000" b="0" dirty="0" err="1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</a:t>
            </a:r>
            <a:r>
              <a:rPr lang="it-IT" sz="3000" b="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Title of the </a:t>
            </a:r>
            <a:r>
              <a:rPr lang="it-IT" sz="3000" b="0" dirty="0" err="1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</a:t>
            </a:r>
            <a:r>
              <a:rPr lang="it-IT" sz="3000" b="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Title of the Title of the </a:t>
            </a:r>
            <a:r>
              <a:rPr lang="it-IT" sz="3000" b="0" dirty="0" err="1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</a:t>
            </a:r>
            <a:r>
              <a:rPr lang="it-IT" sz="3000" b="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Title of the </a:t>
            </a:r>
            <a:r>
              <a:rPr lang="it-IT" sz="3000" b="0" dirty="0" err="1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</a:t>
            </a:r>
            <a:r>
              <a:rPr lang="it-IT" sz="3000" b="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Title of the Title of the </a:t>
            </a:r>
            <a:r>
              <a:rPr lang="it-IT" sz="3000" b="0" dirty="0" err="1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</a:t>
            </a:r>
            <a:r>
              <a:rPr lang="it-IT" sz="3000" b="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Title of the </a:t>
            </a:r>
            <a:r>
              <a:rPr lang="it-IT" sz="3000" b="0" dirty="0" err="1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</a:t>
            </a:r>
            <a:r>
              <a:rPr lang="it-IT" sz="3000" b="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Title of the </a:t>
            </a:r>
          </a:p>
          <a:p>
            <a:pPr algn="ctr"/>
            <a:endParaRPr lang="it-IT" sz="3000" b="0" dirty="0">
              <a:solidFill>
                <a:schemeClr val="tx1"/>
              </a:solidFill>
              <a:latin typeface="Arial" panose="020B0604020202020204" pitchFamily="34" charset="0"/>
              <a:ea typeface="Open Sans SemiBold" panose="020B0606030504020204" pitchFamily="34" charset="0"/>
              <a:cs typeface="Arial" panose="020B0604020202020204" pitchFamily="34" charset="0"/>
            </a:endParaRPr>
          </a:p>
          <a:p>
            <a:pPr algn="ctr"/>
            <a:endParaRPr lang="it-IT" sz="3000" b="0" dirty="0">
              <a:solidFill>
                <a:schemeClr val="tx1"/>
              </a:solidFill>
              <a:latin typeface="Arial" panose="020B0604020202020204" pitchFamily="34" charset="0"/>
              <a:ea typeface="Open Sans SemiBold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31D58AF-B213-ED46-B4C9-400A8A159647}"/>
              </a:ext>
            </a:extLst>
          </p:cNvPr>
          <p:cNvSpPr txBox="1">
            <a:spLocks/>
          </p:cNvSpPr>
          <p:nvPr/>
        </p:nvSpPr>
        <p:spPr>
          <a:xfrm>
            <a:off x="1822503" y="3333995"/>
            <a:ext cx="8760748" cy="522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3000" baseline="0" dirty="0" err="1" smtClean="0"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Speaker’s</a:t>
            </a:r>
            <a:r>
              <a:rPr lang="it-IT" sz="3000" baseline="0" dirty="0" smtClean="0"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3000" baseline="0" dirty="0" err="1" smtClean="0"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name</a:t>
            </a:r>
            <a:r>
              <a:rPr lang="it-IT" sz="3000" baseline="0" dirty="0" smtClean="0"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, family </a:t>
            </a:r>
            <a:r>
              <a:rPr lang="it-IT" sz="3000" baseline="0" dirty="0" err="1" smtClean="0"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name</a:t>
            </a:r>
            <a:r>
              <a:rPr lang="it-IT" sz="3000" baseline="0" dirty="0" smtClean="0"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and country</a:t>
            </a:r>
            <a:r>
              <a:rPr lang="it-IT" sz="3000" dirty="0" smtClean="0"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3000" baseline="0" dirty="0" err="1" smtClean="0"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3000" baseline="0" dirty="0" smtClean="0"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endParaRPr lang="it-IT" sz="3000" baseline="0" dirty="0">
              <a:latin typeface="Arial" panose="020B0604020202020204" pitchFamily="34" charset="0"/>
              <a:ea typeface="Open Sans SemiBold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4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07A789-43F8-F943-85F6-CFC37B659A5B}"/>
              </a:ext>
            </a:extLst>
          </p:cNvPr>
          <p:cNvSpPr txBox="1">
            <a:spLocks/>
          </p:cNvSpPr>
          <p:nvPr/>
        </p:nvSpPr>
        <p:spPr>
          <a:xfrm>
            <a:off x="348984" y="2321006"/>
            <a:ext cx="11222530" cy="669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rgbClr val="201F3C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 Title in </a:t>
            </a:r>
            <a:r>
              <a:rPr 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this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position Presentation Title in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this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position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Title in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this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position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ea typeface="Open Sans SemiBold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81300B9A-BD8A-4E42-9506-D09D1D85B30A}"/>
              </a:ext>
            </a:extLst>
          </p:cNvPr>
          <p:cNvSpPr txBox="1">
            <a:spLocks/>
          </p:cNvSpPr>
          <p:nvPr/>
        </p:nvSpPr>
        <p:spPr>
          <a:xfrm>
            <a:off x="348984" y="3085606"/>
            <a:ext cx="11457533" cy="33844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rgbClr val="201F3C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Presentation </a:t>
            </a:r>
            <a:r>
              <a:rPr lang="it-IT" sz="18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endParaRPr lang="it-IT" sz="1800" b="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it-IT" sz="1800" b="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endParaRPr lang="it-IT" sz="1800" b="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it-IT" sz="1800" b="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endParaRPr lang="it-IT" sz="1800" b="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it-IT" sz="1800" b="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Presentation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r>
              <a:rPr lang="it-IT" sz="1800" b="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1800" b="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here</a:t>
            </a:r>
            <a:endParaRPr lang="it-IT" sz="1800" b="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73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172</Words>
  <Application>Microsoft Office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</vt:lpstr>
      <vt:lpstr>Open Sans SemiBold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Arnord Basha</dc:creator>
  <cp:lastModifiedBy>Manuela Busoni</cp:lastModifiedBy>
  <cp:revision>13</cp:revision>
  <dcterms:created xsi:type="dcterms:W3CDTF">2019-10-16T14:49:39Z</dcterms:created>
  <dcterms:modified xsi:type="dcterms:W3CDTF">2023-01-13T10:24:06Z</dcterms:modified>
</cp:coreProperties>
</file>